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7" r:id="rId3"/>
    <p:sldId id="258" r:id="rId4"/>
    <p:sldId id="286" r:id="rId5"/>
    <p:sldId id="287" r:id="rId6"/>
    <p:sldId id="288" r:id="rId7"/>
    <p:sldId id="289" r:id="rId8"/>
    <p:sldId id="290" r:id="rId9"/>
    <p:sldId id="291" r:id="rId10"/>
    <p:sldId id="308" r:id="rId11"/>
    <p:sldId id="283" r:id="rId12"/>
    <p:sldId id="292" r:id="rId13"/>
    <p:sldId id="293" r:id="rId14"/>
    <p:sldId id="294" r:id="rId15"/>
    <p:sldId id="307" r:id="rId16"/>
    <p:sldId id="284" r:id="rId17"/>
    <p:sldId id="295" r:id="rId18"/>
    <p:sldId id="296" r:id="rId19"/>
    <p:sldId id="297" r:id="rId20"/>
    <p:sldId id="298" r:id="rId21"/>
    <p:sldId id="305" r:id="rId22"/>
    <p:sldId id="285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9" r:id="rId31"/>
    <p:sldId id="263" r:id="rId32"/>
    <p:sldId id="273" r:id="rId3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Barlow Medium" panose="00000600000000000000" pitchFamily="2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87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85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07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05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870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85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06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814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450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60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5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92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164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473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08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87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752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47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40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47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65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42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3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38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50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96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54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08995" y="977323"/>
            <a:ext cx="3850821" cy="34994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</a:t>
            </a:r>
            <a:br>
              <a:rPr lang="en-US"/>
            </a:br>
            <a:r>
              <a:rPr lang="en-US"/>
              <a:t>DATA CRAWLER</a:t>
            </a: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4865839" y="205419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234773" y="4256793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25E16-36C2-4796-8885-32454EFEDFDB}"/>
              </a:ext>
            </a:extLst>
          </p:cNvPr>
          <p:cNvSpPr txBox="1"/>
          <p:nvPr/>
        </p:nvSpPr>
        <p:spPr>
          <a:xfrm>
            <a:off x="5214793" y="2199594"/>
            <a:ext cx="38508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rlow" panose="020B0604020202020204" pitchFamily="2" charset="0"/>
              </a:rPr>
              <a:t>Môn học: </a:t>
            </a:r>
            <a:r>
              <a:rPr lang="en-US">
                <a:latin typeface="Barlow" panose="020B0604020202020204" pitchFamily="2" charset="0"/>
              </a:rPr>
              <a:t>Tính Toán Đa Phương Tiện</a:t>
            </a:r>
          </a:p>
          <a:p>
            <a:r>
              <a:rPr lang="en-US" b="1">
                <a:latin typeface="Barlow" panose="020B0604020202020204" pitchFamily="2" charset="0"/>
              </a:rPr>
              <a:t>Giảng viên: </a:t>
            </a:r>
            <a:r>
              <a:rPr lang="en-US">
                <a:latin typeface="Barlow" panose="020B0604020202020204" pitchFamily="2" charset="0"/>
              </a:rPr>
              <a:t>Đỗ Văn Tiến</a:t>
            </a:r>
          </a:p>
          <a:p>
            <a:r>
              <a:rPr lang="en-US" b="1">
                <a:latin typeface="Barlow" panose="020B0604020202020204" pitchFamily="2" charset="0"/>
              </a:rPr>
              <a:t>Thành viên: </a:t>
            </a:r>
          </a:p>
          <a:p>
            <a:endParaRPr lang="en-US">
              <a:latin typeface="Barlow" panose="020B0604020202020204" pitchFamily="2" charset="0"/>
            </a:endParaRPr>
          </a:p>
          <a:p>
            <a:r>
              <a:rPr lang="en-US">
                <a:latin typeface="Barlow" panose="020B0604020202020204" pitchFamily="2" charset="0"/>
              </a:rPr>
              <a:t>	 19522446  - Trương Quốc Trường </a:t>
            </a:r>
          </a:p>
          <a:p>
            <a:r>
              <a:rPr lang="en-US">
                <a:latin typeface="Barlow" panose="020B0604020202020204" pitchFamily="2" charset="0"/>
              </a:rPr>
              <a:t>	 19522474  - Nguyễn Quang Quấn </a:t>
            </a:r>
          </a:p>
          <a:p>
            <a:r>
              <a:rPr lang="en-US">
                <a:latin typeface="Barlow" panose="020B0604020202020204" pitchFamily="2" charset="0"/>
              </a:rPr>
              <a:t>	 19522050 - Âu Thiên Phước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D2222-8FB3-414F-84F4-2CFB35DA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6" y="896073"/>
            <a:ext cx="7854855" cy="1561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58E9A-6F46-47B5-8B79-5272649C4E97}"/>
              </a:ext>
            </a:extLst>
          </p:cNvPr>
          <p:cNvSpPr txBox="1"/>
          <p:nvPr/>
        </p:nvSpPr>
        <p:spPr>
          <a:xfrm>
            <a:off x="700221" y="588296"/>
            <a:ext cx="30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Keyword: “Ngo Duc Thanh”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A5267-12C8-434B-8804-970B98612CEB}"/>
              </a:ext>
            </a:extLst>
          </p:cNvPr>
          <p:cNvSpPr txBox="1"/>
          <p:nvPr/>
        </p:nvSpPr>
        <p:spPr>
          <a:xfrm>
            <a:off x="700221" y="2552010"/>
            <a:ext cx="30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Keyword: “Vinh-Tiep Nguyen”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040CB-6EA9-4C97-8224-D13D8F84F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71" y="2906279"/>
            <a:ext cx="7854855" cy="20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2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/>
              <a:t>II: CRAWLER THU THẬP BÀI VIẾT VÀ BÌNH LUẬN TỪ 1 TRANG FACEBOOK</a:t>
            </a:r>
          </a:p>
        </p:txBody>
      </p:sp>
    </p:spTree>
    <p:extLst>
      <p:ext uri="{BB962C8B-B14F-4D97-AF65-F5344CB8AC3E}">
        <p14:creationId xmlns:p14="http://schemas.microsoft.com/office/powerpoint/2010/main" val="344747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II: CRAWLER THU THẬP BÀI VIẾT VÀ BÌNH LUẬN TỪ 1 TRANG FACEBOOK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B3E26-45FD-4B01-9F02-C305EF093F40}"/>
              </a:ext>
            </a:extLst>
          </p:cNvPr>
          <p:cNvSpPr txBox="1"/>
          <p:nvPr/>
        </p:nvSpPr>
        <p:spPr>
          <a:xfrm>
            <a:off x="435542" y="1291729"/>
            <a:ext cx="2305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cookie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c_user</a:t>
            </a:r>
            <a:r>
              <a:rPr lang="en-US" dirty="0"/>
              <a:t>(id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dirty="0"/>
              <a:t>(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) </a:t>
            </a:r>
            <a:r>
              <a:rPr lang="en-US" dirty="0" err="1"/>
              <a:t>từ</a:t>
            </a:r>
            <a:r>
              <a:rPr lang="en-US" dirty="0"/>
              <a:t> cookie.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2013E-FDB3-4B4B-A80D-E3975F444414}"/>
              </a:ext>
            </a:extLst>
          </p:cNvPr>
          <p:cNvSpPr txBox="1"/>
          <p:nvPr/>
        </p:nvSpPr>
        <p:spPr>
          <a:xfrm>
            <a:off x="6412100" y="3881434"/>
            <a:ext cx="196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</a:t>
            </a:r>
            <a:endParaRPr lang="en-US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64D3-AFE2-4C59-98CF-7CDF89FF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70" y="933703"/>
            <a:ext cx="5042428" cy="19648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4FE77-2245-4DF9-AAF2-976E94D5F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8" y="3452067"/>
            <a:ext cx="5490356" cy="15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3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II: CRAWLER THU THẬP BÀI VIẾT VÀ BÌNH LUẬN TỪ 1 TRANG FACEBOOK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957E9-98BB-4711-BDE7-D381F6A59397}"/>
              </a:ext>
            </a:extLst>
          </p:cNvPr>
          <p:cNvSpPr txBox="1"/>
          <p:nvPr/>
        </p:nvSpPr>
        <p:spPr>
          <a:xfrm>
            <a:off x="5790705" y="1587707"/>
            <a:ext cx="172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cs typeface="Arial" panose="020B0604020202020204" pitchFamily="34" charset="0"/>
              </a:rPr>
              <a:t>Lấy id bài viết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99368-2FA3-4E02-A19B-6132697818BB}"/>
              </a:ext>
            </a:extLst>
          </p:cNvPr>
          <p:cNvSpPr txBox="1"/>
          <p:nvPr/>
        </p:nvSpPr>
        <p:spPr>
          <a:xfrm>
            <a:off x="3214272" y="3694143"/>
            <a:ext cx="4557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6"/>
                </a:solidFill>
              </a:rPr>
              <a:t>window.scrollTo</a:t>
            </a:r>
            <a:r>
              <a:rPr lang="en-US" dirty="0">
                <a:solidFill>
                  <a:schemeClr val="accent6"/>
                </a:solidFill>
              </a:rPr>
              <a:t>(0, </a:t>
            </a:r>
            <a:r>
              <a:rPr lang="en-US" dirty="0" err="1">
                <a:solidFill>
                  <a:schemeClr val="accent6"/>
                </a:solidFill>
              </a:rPr>
              <a:t>document.body.scrollHeight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r>
              <a:rPr lang="en-US" dirty="0"/>
              <a:t>(1</a:t>
            </a:r>
            <a:r>
              <a:rPr lang="en-US"/>
              <a:t>)</a:t>
            </a:r>
            <a:r>
              <a:rPr lang="en-US">
                <a:solidFill>
                  <a:schemeClr val="accent6"/>
                </a:solidFill>
              </a:rPr>
              <a:t>. </a:t>
            </a:r>
          </a:p>
          <a:p>
            <a:r>
              <a:rPr lang="en-US"/>
              <a:t>-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herf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sharer.php</a:t>
            </a:r>
            <a:r>
              <a:rPr lang="en-US" dirty="0"/>
              <a:t>(2</a:t>
            </a:r>
            <a:r>
              <a:rPr lang="en-US"/>
              <a:t>). </a:t>
            </a:r>
          </a:p>
          <a:p>
            <a:r>
              <a:rPr lang="en-US"/>
              <a:t>- Lấy </a:t>
            </a:r>
            <a:r>
              <a:rPr lang="en-US" dirty="0"/>
              <a:t>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(3).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910D8B-1E27-4E44-912D-0C4D7747C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2" y="666886"/>
            <a:ext cx="5057345" cy="24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II: CRAWLER THU THẬP BÀI VIẾT VÀ BÌNH LUẬN TỪ 1 TRANG FACEBOOK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08C39-D687-4F0D-9692-B823BB19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35" y="853773"/>
            <a:ext cx="5828511" cy="21377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C81077-7961-4139-9BF5-BDCDB727C911}"/>
              </a:ext>
            </a:extLst>
          </p:cNvPr>
          <p:cNvSpPr txBox="1"/>
          <p:nvPr/>
        </p:nvSpPr>
        <p:spPr>
          <a:xfrm>
            <a:off x="6460648" y="1614894"/>
            <a:ext cx="1773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cs typeface="Arial" panose="020B0604020202020204" pitchFamily="34" charset="0"/>
              </a:rPr>
              <a:t>Lấy các comment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EE12CB-D9D9-46FA-AA83-C52C70B242F3}"/>
              </a:ext>
            </a:extLst>
          </p:cNvPr>
          <p:cNvSpPr txBox="1"/>
          <p:nvPr/>
        </p:nvSpPr>
        <p:spPr>
          <a:xfrm>
            <a:off x="621369" y="3368175"/>
            <a:ext cx="567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herf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comment/replies(1).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comment(2).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các</a:t>
            </a:r>
            <a:r>
              <a:rPr lang="en-US" dirty="0"/>
              <a:t> comment(3).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0754BC-EC45-4A0A-842D-92BB3745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97" y="4071530"/>
            <a:ext cx="5664139" cy="215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20CF51-61B2-4B44-B1EE-D09EABBC5143}"/>
              </a:ext>
            </a:extLst>
          </p:cNvPr>
          <p:cNvSpPr txBox="1"/>
          <p:nvPr/>
        </p:nvSpPr>
        <p:spPr>
          <a:xfrm>
            <a:off x="621369" y="4558423"/>
            <a:ext cx="5674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comment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.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52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II: CRAWLER THU THẬP BÀI VIẾT VÀ BÌNH LUẬN TỪ 1 TRANG 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4A628-12AC-4A51-A6D4-AF30BC5B2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476" y="793708"/>
            <a:ext cx="4953691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4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5395418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/>
              <a:t>III: CRAWLER THU THẬP CÁC BÀI VIẾT VÀ BÌNH LUẬN TỪ MỘT TRANG BÁO ĐIỆN TỬ</a:t>
            </a:r>
          </a:p>
        </p:txBody>
      </p:sp>
    </p:spTree>
    <p:extLst>
      <p:ext uri="{BB962C8B-B14F-4D97-AF65-F5344CB8AC3E}">
        <p14:creationId xmlns:p14="http://schemas.microsoft.com/office/powerpoint/2010/main" val="22524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III: CRAWLER THU THẬP CÁC BÀI VIẾT VÀ BÌNH LUẬN TỪ MỘT TRANG BÁO ĐIỆN TỬ BẤT KỲ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349AE3-20B9-45AF-84D4-75515F01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19" y="2322312"/>
            <a:ext cx="7075032" cy="24275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953B42-FC1E-4D70-A694-19787E1E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3" y="824542"/>
            <a:ext cx="7308828" cy="11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3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III: CRAWLER THU THẬP CÁC BÀI VIẾT VÀ BÌNH LUẬN TỪ MỘT TRANG BÁO ĐIỆN TỬ BẤT KỲ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DF4D1B-7C17-4AAD-ACD3-2304AB1A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5" y="894083"/>
            <a:ext cx="7845165" cy="1311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DB2FDF-A481-4DFA-A858-1A7C2D5D0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014" y="2937841"/>
            <a:ext cx="7160617" cy="18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3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III: CRAWLER THU THẬP CÁC BÀI VIẾT VÀ BÌNH LUẬN TỪ MỘT TRANG BÁO ĐIỆN TỬ BẤT KỲ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9F958-D8A8-413E-B16A-C90DEC3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427" y="2664333"/>
            <a:ext cx="6648220" cy="2176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933A17-081D-4523-A79B-F72528B3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5" y="706114"/>
            <a:ext cx="5769819" cy="18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51631" y="693277"/>
            <a:ext cx="2857971" cy="1137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851631" y="1830762"/>
            <a:ext cx="6133618" cy="2908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Medium" panose="00000600000000000000" pitchFamily="2" charset="0"/>
              </a:rPr>
              <a:t>I: </a:t>
            </a:r>
            <a:r>
              <a:rPr lang="vi-VN">
                <a:latin typeface="Barlow Medium" panose="00000600000000000000" pitchFamily="2" charset="0"/>
              </a:rPr>
              <a:t>Thu thập bài báo khoa học của một tên tác giả bất kỳ trên 1 thư viện số như ACM</a:t>
            </a:r>
            <a:endParaRPr lang="en-US">
              <a:latin typeface="Barlow Medium" panose="000006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Barlow Medium" panose="000006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Medium" panose="00000600000000000000" pitchFamily="2" charset="0"/>
              </a:rPr>
              <a:t>II: Thu thập các bài viết và bình luận từ 1 trang facebook ví dụ UIT fanpage, uit confession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Barlow Medium" panose="000006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Medium" panose="00000600000000000000" pitchFamily="2" charset="0"/>
              </a:rPr>
              <a:t>III: Thu thập các bài viết và bình luận từ 1 trang báo điện tử.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Barlow Medium" panose="000006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Medium" panose="00000600000000000000" pitchFamily="2" charset="0"/>
              </a:rPr>
              <a:t>IV: Thu thập ảnh là kết quả trả về từ google khi sử dụng một từ khóa.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Barlow Medium" panose="000006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 Medium" panose="00000600000000000000" pitchFamily="2" charset="0"/>
              </a:rPr>
              <a:t>V: Các vấn đề gặp phải</a:t>
            </a:r>
            <a:endParaRPr>
              <a:latin typeface="Barlow Medium" panose="00000600000000000000" pitchFamily="2" charset="0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III: CRAWLER THU THẬP CÁC BÀI VIẾT VÀ BÌNH LUẬN TỪ MỘT TRANG BÁO ĐIỆN TỬ BẤT KỲ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C51EE-3A75-4DC8-8B9F-D091ECDA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5" y="641939"/>
            <a:ext cx="5955148" cy="1872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20984A-793D-49C8-B0C5-899805B95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830" y="2776567"/>
            <a:ext cx="5955148" cy="20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III: CRAWLER THU THẬP CÁC BÀI VIẾT VÀ BÌNH LUẬN TỪ MỘT TRANG BÁO ĐIỆN TỬ BẤT KỲ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EA041-C8E0-4236-A103-BCEEE9A2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3" y="883569"/>
            <a:ext cx="7184571" cy="36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5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4" y="2260775"/>
            <a:ext cx="5504275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/>
              <a:t>IV: CRAWLER THU THẬP ẢNH LÀ KẾT QUẢ TRẢ VỀ TỪ GOOGLE KHI SỬ DỤNG MỘ TỪ KHÓA</a:t>
            </a:r>
          </a:p>
        </p:txBody>
      </p:sp>
    </p:spTree>
    <p:extLst>
      <p:ext uri="{BB962C8B-B14F-4D97-AF65-F5344CB8AC3E}">
        <p14:creationId xmlns:p14="http://schemas.microsoft.com/office/powerpoint/2010/main" val="2862892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BBE0B-B890-4CA1-B271-ED3228E998DC}"/>
              </a:ext>
            </a:extLst>
          </p:cNvPr>
          <p:cNvSpPr txBox="1"/>
          <p:nvPr/>
        </p:nvSpPr>
        <p:spPr>
          <a:xfrm>
            <a:off x="2189588" y="1724333"/>
            <a:ext cx="618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Barlow" panose="00000500000000000000" pitchFamily="2" charset="0"/>
              </a:rPr>
              <a:t>Cuộng xuống những hình ảnh phía dưới. Tương tự như khi ta di chuột xuống để lấy những hình ảnh phía dưới.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6E2C44-BDEB-42D6-8044-21A07213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1" y="2749448"/>
            <a:ext cx="7868409" cy="941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9CE8BC-23B7-4662-BFBB-A3C7CE3613D9}"/>
              </a:ext>
            </a:extLst>
          </p:cNvPr>
          <p:cNvSpPr txBox="1"/>
          <p:nvPr/>
        </p:nvSpPr>
        <p:spPr>
          <a:xfrm>
            <a:off x="2189588" y="4192628"/>
            <a:ext cx="580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Barlow" panose="00000500000000000000" pitchFamily="2" charset="0"/>
              </a:rPr>
              <a:t>Tạo url để truy cập vào google search img, truyền keyword cần tìm kiếm vào ô tìm kiesm thông qua </a:t>
            </a:r>
            <a:r>
              <a:rPr lang="en-US" sz="1800" b="1" i="1">
                <a:latin typeface="Barlow" panose="00000500000000000000" pitchFamily="2" charset="0"/>
              </a:rPr>
              <a:t>{q}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2F4CA1-D17B-49EF-A919-A634D18C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92" y="784752"/>
            <a:ext cx="6258798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3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3B0B94-38C9-46CE-8D69-AB16599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8" y="934268"/>
            <a:ext cx="7677206" cy="958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31F889-810F-4477-A686-21AEF627B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2" y="2355440"/>
            <a:ext cx="7562760" cy="24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2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BF9506-675C-40D3-BBDA-28CBE9BF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5" y="600739"/>
            <a:ext cx="7721806" cy="1212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AA6855-C27C-48A1-8AFF-E35513AC6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27" y="2033846"/>
            <a:ext cx="6815324" cy="28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6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5729F0-3BC3-4F63-9733-67FC2849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92" y="1203024"/>
            <a:ext cx="7456932" cy="314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17353-D628-4F51-85CC-70423FC99F9D}"/>
              </a:ext>
            </a:extLst>
          </p:cNvPr>
          <p:cNvSpPr txBox="1"/>
          <p:nvPr/>
        </p:nvSpPr>
        <p:spPr>
          <a:xfrm>
            <a:off x="507592" y="617020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Barlow" panose="020B0604020202020204" pitchFamily="2" charset="0"/>
              </a:rPr>
              <a:t>Các url không hợp lệ</a:t>
            </a:r>
          </a:p>
        </p:txBody>
      </p:sp>
    </p:spTree>
    <p:extLst>
      <p:ext uri="{BB962C8B-B14F-4D97-AF65-F5344CB8AC3E}">
        <p14:creationId xmlns:p14="http://schemas.microsoft.com/office/powerpoint/2010/main" val="297503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6DA5F2-1242-42EF-8441-F6C6E348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45" y="1910923"/>
            <a:ext cx="7619994" cy="2635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C87AF-1F06-4061-93AE-31059C26C4C3}"/>
              </a:ext>
            </a:extLst>
          </p:cNvPr>
          <p:cNvSpPr txBox="1"/>
          <p:nvPr/>
        </p:nvSpPr>
        <p:spPr>
          <a:xfrm>
            <a:off x="669645" y="960909"/>
            <a:ext cx="49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Barlow" panose="020B0604020202020204" pitchFamily="2" charset="0"/>
              </a:rPr>
              <a:t>Truy cập tiếp trang kết quả tiếp theo</a:t>
            </a:r>
          </a:p>
        </p:txBody>
      </p:sp>
    </p:spTree>
    <p:extLst>
      <p:ext uri="{BB962C8B-B14F-4D97-AF65-F5344CB8AC3E}">
        <p14:creationId xmlns:p14="http://schemas.microsoft.com/office/powerpoint/2010/main" val="2311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C45D3-C53E-4465-9D79-ECBBE671C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6" y="2188023"/>
            <a:ext cx="7354887" cy="2696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0035B-8149-4451-967D-AA23E8221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5" y="670780"/>
            <a:ext cx="613495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6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IV: CRAWLER THU THẬP ẢNH LÀ KẾT QUẢ TRẢ VỀ TỪ GOOGLE KHI SỬ DỤNG MỘ TỪ KHÓA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30463-32D4-486A-BB8E-1D5B4B427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2" y="1047067"/>
            <a:ext cx="7206342" cy="33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vi-VN"/>
              <a:t>I: CRAWLER THU THẬP BÀI BÁO CỦA MỘT TÁC GIẢ TRÊN MỘT THƯ VIỆN SỐ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/>
              <a:t>V: CÁC VẤN ĐỀ GẶP PHẢI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0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2831885" y="156950"/>
            <a:ext cx="4756400" cy="4686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Các vấn đề gặp phải</a:t>
            </a:r>
            <a:endParaRPr sz="200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627817" y="1761171"/>
            <a:ext cx="4528680" cy="28922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</a:pPr>
            <a:r>
              <a:rPr lang="en"/>
              <a:t>- Sử dụng thư viện bs4 bị một số hạn chế đối với các website.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- Bị miss một số url khi click vào các kết quả trả về trong crawl ảnh; url của các comment, title trong bài báo.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- Không crawl được hết toàn bộ hoặc bị trùng lặp một số nội dung.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- Khi lưu dữ liệu ra file .json bị lỗi decoder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359468" y="1571654"/>
            <a:ext cx="5655534" cy="2021484"/>
            <a:chOff x="0" y="285750"/>
            <a:chExt cx="13815874" cy="5390623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217172" y="3837920"/>
              <a:ext cx="13598702" cy="1838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Link Repos Github: </a:t>
              </a:r>
              <a:r>
                <a:rPr lang="en-US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https://github.com/quoctruong242/CRAWLER_CS232.git</a:t>
              </a: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CC58CD-9F77-4C43-A799-8AF82C14ADE9}"/>
              </a:ext>
            </a:extLst>
          </p:cNvPr>
          <p:cNvSpPr txBox="1"/>
          <p:nvPr/>
        </p:nvSpPr>
        <p:spPr>
          <a:xfrm>
            <a:off x="5861277" y="1363961"/>
            <a:ext cx="287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Barlow" panose="020B0604020202020204" pitchFamily="2" charset="0"/>
              </a:rPr>
              <a:t>Dùng thư viện BeautifulSoup để xử lý page source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B123D95-BA58-476F-9F19-633FC4DE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9" y="738163"/>
            <a:ext cx="5311345" cy="20309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C4E85D-71DA-485C-B397-8E0CF117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30" y="2936543"/>
            <a:ext cx="4302802" cy="21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8ADF8-9860-4CB8-8134-E2C2313F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1" y="590967"/>
            <a:ext cx="5353482" cy="2303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8BC4AC-C7FA-4F58-ADD4-ADAF4E9BF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572" y="3105229"/>
            <a:ext cx="5141503" cy="1904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B9520-A4AA-499F-B045-EEA391E040F8}"/>
              </a:ext>
            </a:extLst>
          </p:cNvPr>
          <p:cNvSpPr txBox="1"/>
          <p:nvPr/>
        </p:nvSpPr>
        <p:spPr>
          <a:xfrm>
            <a:off x="322053" y="3457538"/>
            <a:ext cx="2760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Các page source của một số website không cập nhật những thay đổi.</a:t>
            </a:r>
          </a:p>
        </p:txBody>
      </p:sp>
    </p:spTree>
    <p:extLst>
      <p:ext uri="{BB962C8B-B14F-4D97-AF65-F5344CB8AC3E}">
        <p14:creationId xmlns:p14="http://schemas.microsoft.com/office/powerpoint/2010/main" val="172035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1AD5C-FFF1-44E3-A50E-7EF146BD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1" y="605489"/>
            <a:ext cx="4838173" cy="21863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AED8C-C29C-49CF-AE58-A4FEDD461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729"/>
          <a:stretch/>
        </p:blipFill>
        <p:spPr>
          <a:xfrm>
            <a:off x="4572000" y="2901852"/>
            <a:ext cx="3675764" cy="20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395CFE-A0DE-4A53-B6E9-30C6F6110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11" y="889115"/>
            <a:ext cx="4014398" cy="12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22CF89-DAA8-4547-AFE2-1B5B700BB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58" y="2620716"/>
            <a:ext cx="6955346" cy="20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4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C6FB15-2735-44F6-A1B7-C31778EE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774" y="1534598"/>
            <a:ext cx="5213301" cy="1149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242C25-5740-484B-A494-2F81884C0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74" y="3730361"/>
            <a:ext cx="4896108" cy="1329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9B8B9E-999A-4EE0-9330-72057B1F4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73" y="2747071"/>
            <a:ext cx="3975981" cy="920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DF271-4FAF-45FE-BB8E-8973F0DED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73" y="597227"/>
            <a:ext cx="4050498" cy="8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91348" y="52379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493596" y="164896"/>
            <a:ext cx="6480000" cy="215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/>
              <a:t>I: CRAWLER THU THẬP BÀI BÁO CỦA MỘT TÁC GIẢ TRÊN MỘT THƯ VIỆN SỐ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E1063-B8C5-4B51-BE33-6DE18985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2" y="3080658"/>
            <a:ext cx="7631561" cy="1495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AE42F-2DEC-4AF6-8B82-464BD5766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6" y="729570"/>
            <a:ext cx="5572594" cy="18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33287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945</Words>
  <Application>Microsoft Office PowerPoint</Application>
  <PresentationFormat>On-screen Show (16:9)</PresentationFormat>
  <Paragraphs>102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Georgia</vt:lpstr>
      <vt:lpstr>Barlow</vt:lpstr>
      <vt:lpstr>Arial</vt:lpstr>
      <vt:lpstr>Barlow Medium</vt:lpstr>
      <vt:lpstr>Calibri</vt:lpstr>
      <vt:lpstr>Business Geometric Template</vt:lpstr>
      <vt:lpstr>BUILT DATA CRAWLER</vt:lpstr>
      <vt:lpstr>NỘI DUNG</vt:lpstr>
      <vt:lpstr>PowerPoint Presentation</vt:lpstr>
      <vt:lpstr>I: CRAWLER THU THẬP BÀI BÁO CỦA MỘT TÁC GIẢ TRÊN MỘT THƯ VIỆN SỐ</vt:lpstr>
      <vt:lpstr>I: CRAWLER THU THẬP BÀI BÁO CỦA MỘT TÁC GIẢ TRÊN MỘT THƯ VIỆN SỐ</vt:lpstr>
      <vt:lpstr>I: CRAWLER THU THẬP BÀI BÁO CỦA MỘT TÁC GIẢ TRÊN MỘT THƯ VIỆN SỐ</vt:lpstr>
      <vt:lpstr>I: CRAWLER THU THẬP BÀI BÁO CỦA MỘT TÁC GIẢ TRÊN MỘT THƯ VIỆN SỐ</vt:lpstr>
      <vt:lpstr>I: CRAWLER THU THẬP BÀI BÁO CỦA MỘT TÁC GIẢ TRÊN MỘT THƯ VIỆN SỐ</vt:lpstr>
      <vt:lpstr>I: CRAWLER THU THẬP BÀI BÁO CỦA MỘT TÁC GIẢ TRÊN MỘT THƯ VIỆN SỐ</vt:lpstr>
      <vt:lpstr>I: CRAWLER THU THẬP BÀI BÁO CỦA MỘT TÁC GIẢ TRÊN MỘT THƯ VIỆN SỐ</vt:lpstr>
      <vt:lpstr>PowerPoint Presentation</vt:lpstr>
      <vt:lpstr>II: CRAWLER THU THẬP BÀI VIẾT VÀ BÌNH LUẬN TỪ 1 TRANG FACEBOOK</vt:lpstr>
      <vt:lpstr>II: CRAWLER THU THẬP BÀI VIẾT VÀ BÌNH LUẬN TỪ 1 TRANG FACEBOOK</vt:lpstr>
      <vt:lpstr>II: CRAWLER THU THẬP BÀI VIẾT VÀ BÌNH LUẬN TỪ 1 TRANG FACEBOOK</vt:lpstr>
      <vt:lpstr>II: CRAWLER THU THẬP BÀI VIẾT VÀ BÌNH LUẬN TỪ 1 TRANG FACEBOOK</vt:lpstr>
      <vt:lpstr>PowerPoint Presentation</vt:lpstr>
      <vt:lpstr>III: CRAWLER THU THẬP CÁC BÀI VIẾT VÀ BÌNH LUẬN TỪ MỘT TRANG BÁO ĐIỆN TỬ BẤT KỲ</vt:lpstr>
      <vt:lpstr>III: CRAWLER THU THẬP CÁC BÀI VIẾT VÀ BÌNH LUẬN TỪ MỘT TRANG BÁO ĐIỆN TỬ BẤT KỲ</vt:lpstr>
      <vt:lpstr>III: CRAWLER THU THẬP CÁC BÀI VIẾT VÀ BÌNH LUẬN TỪ MỘT TRANG BÁO ĐIỆN TỬ BẤT KỲ</vt:lpstr>
      <vt:lpstr>III: CRAWLER THU THẬP CÁC BÀI VIẾT VÀ BÌNH LUẬN TỪ MỘT TRANG BÁO ĐIỆN TỬ BẤT KỲ</vt:lpstr>
      <vt:lpstr>III: CRAWLER THU THẬP CÁC BÀI VIẾT VÀ BÌNH LUẬN TỪ MỘT TRANG BÁO ĐIỆN TỬ BẤT KỲ</vt:lpstr>
      <vt:lpstr>PowerPoint Presentation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IV: CRAWLER THU THẬP ẢNH LÀ KẾT QUẢ TRẢ VỀ TỪ GOOGLE KHI SỬ DỤNG MỘ TỪ KHÓA</vt:lpstr>
      <vt:lpstr>PowerPoint Presentation</vt:lpstr>
      <vt:lpstr>Các vấn đề gặp phải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BUILT CRAWLER DATA</dc:title>
  <cp:lastModifiedBy>Trương Quốc Trường</cp:lastModifiedBy>
  <cp:revision>10</cp:revision>
  <dcterms:modified xsi:type="dcterms:W3CDTF">2022-04-08T06:10:59Z</dcterms:modified>
</cp:coreProperties>
</file>